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9FC17-AAA8-B344-A57F-98EA91D49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354746-D5D1-6745-A876-2EB30B41E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DA704-B026-B74D-B735-CDA3DBE06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41EEA-A933-154C-B112-1A0002771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31E42-493A-A340-8EDD-B8B8AD1C6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26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E50E0-D2A9-4E4A-BB7F-C0634A229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CD9341-65E3-EB4B-8C64-CFFEF3D28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6048F-9BE0-4C48-B511-5D0A4FC77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51A82-22B7-F74A-8F3E-53E1CE157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E9016-BC11-CA4E-870F-50549D3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95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6004F9-99B2-7342-A100-D7F556A263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11986A-41BC-FE48-B71A-335C96229C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E7662-E29D-5A42-BAAF-613C93DDA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77C19-08C7-B641-8AE1-79A5558B6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E2CFC-26B3-B644-9EFE-70CBEF2D7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986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315C8-2AAA-E847-AD3A-A34429CD5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309DF-D638-F645-9D2A-EBD302BAA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FBB9C-5988-504D-A7BC-3C99E5AC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CA320-BA90-9C44-B394-68BE04D9F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D4449-EB1A-D84B-A3C1-9E36C10CE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72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BE5AC-31DF-4D42-A2D4-8C3BE7706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D16D1-980B-704C-83C6-A61D85B78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03FA4-D6DA-F448-A39B-09FA50090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0D750-E4F9-5F48-A267-CFD87B130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2AAA3-F5D2-1344-A5B9-9E9112B80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83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F7124-E3CD-C644-A03C-78011FB6D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5E452-0B01-6D48-8E92-F3C0FA8171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51437-FEF0-7344-8D6A-EB07E0D82B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2B60C6-53EE-EF47-A9EA-CF8444B63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02ADD5-D685-6D4A-A08D-63FEE47DC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710DE-4220-7940-BDD5-25837F56D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86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DC141-09A0-A743-AC22-5A11EA4F2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CF05D5-D852-9940-BA2B-493559B70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0625DA-0699-F848-8CAC-F75394247B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3C018-961F-6941-829F-2BC216942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365135-0E9D-BE47-A41E-E7D63817A3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AD7B58-B2F5-744A-8D8A-8D6E3799B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E7423D-C89B-154F-B1F8-8CDD06EC8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841A54-16EA-4745-B952-B1BB9CE2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38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E6D60-7888-6A4A-B2DF-C88F46EF3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7446FD-3A61-214B-9658-FAF53BE34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E059-E7A9-4345-9012-46B1CF5C8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38A06-F994-2F42-98FA-A6CC4EDAA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55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EB17B6-EAC4-BF4B-83EA-E77491DC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A93DE2-84C9-7145-AD0F-D1F826122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DE4273-C65E-F54D-AEC6-86C418768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54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A35DE-B0B5-7B44-901B-AC0E3F28C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BD01F-D9AF-9D48-85A4-DEA2E774F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7E9FBB-850E-364F-A7E3-AFFE1842B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C70BF4-A4D6-FB4B-AE40-69F7C4CDA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A310A-4043-754A-91D3-7B59015A4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2814EF-FE50-F646-8DC9-D0112849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4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51C04-C65A-0A47-B5DA-AB6A41606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3FC0FF-6E08-D644-A369-C80034A068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6E0904-937F-8F4C-B331-12EFA542F7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81E3B-DF9A-CB41-BA64-48ECCD915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152849-1661-BA4F-9114-7F408E829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33AC44-CECF-1840-9E4C-AFCDD39DE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30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39E6CF-E0E3-7F47-8CAF-AE47160FA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A3B847-D17C-B643-8676-399E630662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08E6F-A6CC-694B-97E5-B7FE0597EF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A6CAB-F851-5043-9713-7AA9D7C7026C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FED73-B2E4-1247-8462-8B8E8B0E94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1FF58-2023-494F-A818-157BB2A18A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79725-75CC-B343-BACF-9F6EB4958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69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32976-3E89-C043-9B96-C080BC027E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AWS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C6962A-8E0C-A140-980B-4D04359734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1617259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A085E-528E-7644-99F0-DBA959426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07406-B2E1-9C47-A7F1-7E4F29E1D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Labeled data – with target attribute</a:t>
            </a:r>
          </a:p>
          <a:p>
            <a:r>
              <a:rPr lang="en-US" dirty="0"/>
              <a:t>Unlabeled data – without target attribute/feature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D4EC86-DB13-7642-B83E-DEAC2AED2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465" y="2879188"/>
            <a:ext cx="7298724" cy="371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97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76961-BC75-7B4F-B047-D6E6B572C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Categorical / Continuous features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00DE89-F854-C346-9F36-49E4A3DD8D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7121" y="1825625"/>
            <a:ext cx="92577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535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DAA20-3B67-4641-9065-BD0BDB414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908E1-3B13-7047-92BE-CC1B5045D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Categorical – can be grouped</a:t>
            </a:r>
          </a:p>
          <a:p>
            <a:r>
              <a:rPr lang="en-US" dirty="0"/>
              <a:t>Continuous – data set can be added in number line</a:t>
            </a:r>
          </a:p>
        </p:txBody>
      </p:sp>
    </p:spTree>
    <p:extLst>
      <p:ext uri="{BB962C8B-B14F-4D97-AF65-F5344CB8AC3E}">
        <p14:creationId xmlns:p14="http://schemas.microsoft.com/office/powerpoint/2010/main" val="2169396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85799-8990-124D-9685-F00A3BA83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data (corpus data)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7DCB6-89FC-4240-9EFC-605E26AB2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Datasets collected from text</a:t>
            </a:r>
          </a:p>
          <a:p>
            <a:r>
              <a:rPr lang="en-US" dirty="0"/>
              <a:t>NLP</a:t>
            </a:r>
          </a:p>
          <a:p>
            <a:r>
              <a:rPr lang="en-US" dirty="0"/>
              <a:t>Speech recognition</a:t>
            </a:r>
          </a:p>
          <a:p>
            <a:r>
              <a:rPr lang="en-US" dirty="0"/>
              <a:t>Text to speech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969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21966-D243-354D-B63F-CB096ECE3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2A27E-727E-6F4F-B8F9-CFBD66D73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Ground </a:t>
            </a:r>
            <a:r>
              <a:rPr lang="en-US" dirty="0"/>
              <a:t>truth Data</a:t>
            </a:r>
          </a:p>
          <a:p>
            <a:r>
              <a:rPr lang="en-US" dirty="0"/>
              <a:t>Data that has successfully labeled as trusted data</a:t>
            </a:r>
          </a:p>
          <a:p>
            <a:r>
              <a:rPr lang="en-US" dirty="0" err="1"/>
              <a:t>Sagemaker</a:t>
            </a:r>
            <a:r>
              <a:rPr lang="en-US" dirty="0"/>
              <a:t> ground truth – helps build ground truth datasets with tagging and labeling</a:t>
            </a:r>
          </a:p>
          <a:p>
            <a:pPr marL="0" indent="0">
              <a:buNone/>
            </a:pPr>
            <a:r>
              <a:rPr lang="en-US" dirty="0"/>
              <a:t>Image Data</a:t>
            </a:r>
          </a:p>
          <a:p>
            <a:r>
              <a:rPr lang="en-US" dirty="0"/>
              <a:t>Datasets with tagged images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AB873B-AB2D-CE49-961F-6388F11CC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670" y="4001294"/>
            <a:ext cx="6211330" cy="253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537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86557-CE22-3E4F-B790-DF26B695B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36D2BCD-1633-9B4E-A5B2-35A9340353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6986" y="1825625"/>
            <a:ext cx="831802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690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A017C-7CBA-D743-89D8-4DB63E24F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data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23372-BB75-E145-9640-58D3173B4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Stock market data</a:t>
            </a:r>
          </a:p>
          <a:p>
            <a:r>
              <a:rPr lang="en-US" dirty="0"/>
              <a:t>Web traffic</a:t>
            </a:r>
          </a:p>
          <a:p>
            <a:r>
              <a:rPr lang="en-US" dirty="0"/>
              <a:t>Log files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903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BAD2E-32DD-A047-950A-C2B12748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99F6A40-DDA3-8F43-84F3-0D7E375D16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7992" y="1825625"/>
            <a:ext cx="841601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47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3C49D-A783-274D-AD84-AB17F30FB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041C06-461A-8F4F-9DA7-BFE40CE86A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7684" y="1825625"/>
            <a:ext cx="101166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857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D927D-7DC0-374D-90A1-00C9C3FF1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Datastores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AD92D-1476-9544-87A4-BB57628EB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S3 used mainly for ML dataset storage</a:t>
            </a:r>
          </a:p>
          <a:p>
            <a:r>
              <a:rPr lang="en-US" dirty="0"/>
              <a:t>RDS can be used or relational DB - for structured data</a:t>
            </a:r>
          </a:p>
          <a:p>
            <a:r>
              <a:rPr lang="en-US" dirty="0"/>
              <a:t>DynamoDB is best of </a:t>
            </a:r>
            <a:r>
              <a:rPr lang="en-US" dirty="0" err="1"/>
              <a:t>noSQL</a:t>
            </a:r>
            <a:r>
              <a:rPr lang="en-US" dirty="0"/>
              <a:t> data, unstructured, semi structured in JSON format</a:t>
            </a:r>
          </a:p>
          <a:p>
            <a:r>
              <a:rPr lang="en-US" dirty="0"/>
              <a:t>Redshift petabyte scale </a:t>
            </a:r>
            <a:r>
              <a:rPr lang="en-US" dirty="0" err="1"/>
              <a:t>datawarehouse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807309-27A9-FC40-8081-52E8BB1A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534" y="4197327"/>
            <a:ext cx="5803557" cy="232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75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71F235-C897-1845-B36E-5EE453FC4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Exam breakdown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049C50-776A-0C4C-BCC1-73A7AAC89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040" y="3229708"/>
            <a:ext cx="11496821" cy="255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59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1FD98-D329-2448-BB8D-7CA1DC574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Datastores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94877-D3DD-2E41-82F5-70CC3C7C1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Timestream – has time series data – </a:t>
            </a:r>
            <a:r>
              <a:rPr lang="en-US" dirty="0" err="1"/>
              <a:t>iot</a:t>
            </a:r>
            <a:r>
              <a:rPr lang="en-US" dirty="0"/>
              <a:t>, server logs, stock market</a:t>
            </a:r>
          </a:p>
          <a:p>
            <a:r>
              <a:rPr lang="en-US" dirty="0" err="1"/>
              <a:t>DocumentDB</a:t>
            </a:r>
            <a:r>
              <a:rPr lang="en-US" dirty="0"/>
              <a:t> – migrate your </a:t>
            </a:r>
            <a:r>
              <a:rPr lang="en-US" dirty="0" err="1"/>
              <a:t>mongoDB</a:t>
            </a:r>
            <a:r>
              <a:rPr lang="en-US" dirty="0"/>
              <a:t> data, better scalability than </a:t>
            </a:r>
            <a:r>
              <a:rPr lang="en-US" dirty="0" err="1"/>
              <a:t>mongoDB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451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38BD-E87D-744F-9D83-E68FEE575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Migration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A95FF-B939-CE46-8244-BECA8C0E4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Pipeline</a:t>
            </a:r>
          </a:p>
          <a:p>
            <a:r>
              <a:rPr lang="en-US" dirty="0"/>
              <a:t>Can manage retry</a:t>
            </a:r>
          </a:p>
          <a:p>
            <a:pPr marL="0" indent="0">
              <a:buNone/>
            </a:pPr>
            <a:r>
              <a:rPr lang="en-US" dirty="0"/>
              <a:t>Logic</a:t>
            </a:r>
          </a:p>
          <a:p>
            <a:r>
              <a:rPr lang="en-US" dirty="0"/>
              <a:t>Has custom pipelines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5897CD-AE3A-9A42-A515-12931AE95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9578" y="1963512"/>
            <a:ext cx="5575472" cy="467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5250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2C5CC-A94F-834D-A416-8F1A384DB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8FF635-5734-A14D-AD2E-76EB63BD06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1912" y="1825625"/>
            <a:ext cx="78881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1010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96A2A-BA0A-524F-9478-2A635C4D9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4407A-60DB-0D4C-B667-95D92486A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migration service</a:t>
            </a:r>
          </a:p>
          <a:p>
            <a:r>
              <a:rPr lang="en-US" dirty="0"/>
              <a:t>Xfer between to RDS – </a:t>
            </a:r>
            <a:r>
              <a:rPr lang="en-US" dirty="0" err="1"/>
              <a:t>homogenious</a:t>
            </a:r>
            <a:r>
              <a:rPr lang="en-US" dirty="0"/>
              <a:t> migration</a:t>
            </a:r>
          </a:p>
          <a:p>
            <a:r>
              <a:rPr lang="en-US" dirty="0"/>
              <a:t>SQL server – s3 – </a:t>
            </a:r>
            <a:r>
              <a:rPr lang="en-US" dirty="0" err="1"/>
              <a:t>heterogenious</a:t>
            </a:r>
            <a:endParaRPr lang="en-US" dirty="0"/>
          </a:p>
          <a:p>
            <a:r>
              <a:rPr lang="en-US" dirty="0"/>
              <a:t>DMS handles underlying </a:t>
            </a:r>
          </a:p>
          <a:p>
            <a:pPr marL="0" indent="0">
              <a:buNone/>
            </a:pPr>
            <a:r>
              <a:rPr lang="en-US" dirty="0"/>
              <a:t>Resources unlike </a:t>
            </a:r>
            <a:r>
              <a:rPr lang="en-US" dirty="0" err="1"/>
              <a:t>Datapipeline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9A11AE-F085-D146-AA03-E1D0CDDF5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648" y="3429000"/>
            <a:ext cx="6096000" cy="321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359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6E744-4C01-7E47-AD98-A6A7D6225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Glue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BF4B2-5F73-9C46-8437-888086C3B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data from sources and setup classifiers to find some sort of pattern, and move to Athena, EMR, S3, Redshift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1C2360-E2C7-214A-AF5C-E564551C7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08" y="2626651"/>
            <a:ext cx="7261654" cy="407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3715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09718-263C-074C-B12F-168969675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16517C-0BBF-2741-9840-361088D42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9180" y="1825625"/>
            <a:ext cx="83736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1431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4BD37-E31D-B04D-99A3-13A40047F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064D1-C9DC-5540-A428-83EBA5261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EMR – store petabytes of data in distributed file systems</a:t>
            </a:r>
          </a:p>
          <a:p>
            <a:r>
              <a:rPr lang="en-US" dirty="0"/>
              <a:t>Athena – serverless platform lets run query S3 data</a:t>
            </a:r>
          </a:p>
          <a:p>
            <a:r>
              <a:rPr lang="en-US" dirty="0"/>
              <a:t>Redshift spectrum – must have </a:t>
            </a:r>
            <a:r>
              <a:rPr lang="en-US"/>
              <a:t>redshift cluster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640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9563F-234B-A741-84C7-32E67A159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Cycle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9887B5-D021-2048-9D7A-B79446643D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7670" y="1825625"/>
            <a:ext cx="867665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937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54648-BEB3-2C44-991F-618E47C6C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data traits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734C47-1340-F546-846D-6722DEC3E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6962" y="1825625"/>
            <a:ext cx="85980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367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EEA4-D0BF-7549-80AF-0651DC901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of thumb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DAC4-AE15-C04D-BDAA-C5A2367AE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10 times as many data sets as features</a:t>
            </a:r>
          </a:p>
          <a:p>
            <a:r>
              <a:rPr lang="en-US" dirty="0"/>
              <a:t>Need to build a single data repo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053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E7F81-409C-1542-834C-9E0E0630B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7D3A5-31C0-E740-A040-93445838A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 – input/training data</a:t>
            </a:r>
          </a:p>
          <a:p>
            <a:r>
              <a:rPr lang="en-US" dirty="0"/>
              <a:t>Column/</a:t>
            </a:r>
            <a:r>
              <a:rPr lang="en-US" dirty="0" err="1"/>
              <a:t>attrib</a:t>
            </a:r>
            <a:r>
              <a:rPr lang="en-US" dirty="0"/>
              <a:t>/feature</a:t>
            </a:r>
          </a:p>
          <a:p>
            <a:r>
              <a:rPr lang="en-US" dirty="0"/>
              <a:t>Rows/observation/sample/data points</a:t>
            </a:r>
          </a:p>
          <a:p>
            <a:r>
              <a:rPr lang="en-US" dirty="0"/>
              <a:t>Structured data – Schema</a:t>
            </a:r>
          </a:p>
          <a:p>
            <a:r>
              <a:rPr lang="en-US" dirty="0"/>
              <a:t>Unstructured data – no schema</a:t>
            </a:r>
          </a:p>
          <a:p>
            <a:r>
              <a:rPr lang="en-US" dirty="0"/>
              <a:t>Semi structured – NoSQL, JSON, CSV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D41547-7926-B443-B231-70514B550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3925" y="1194341"/>
            <a:ext cx="5093663" cy="352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18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9B29-1673-4541-83A3-443B27B32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8F3CB00-124C-E94C-9597-27D59646E5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8850" y="1825625"/>
            <a:ext cx="97943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673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9636A-0BB3-DA4E-924C-1D5763871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Datawarehouse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72F60A-51DB-104A-9E20-9F9E341C8E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8659" y="1825625"/>
            <a:ext cx="815468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223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8C8AE-7E12-7C48-84D1-8DD5772D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lake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8AAB81-D04D-EF47-8AEA-18F28EEE15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3353" y="1825625"/>
            <a:ext cx="830529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26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325</Words>
  <Application>Microsoft Macintosh PowerPoint</Application>
  <PresentationFormat>Widescreen</PresentationFormat>
  <Paragraphs>67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AWS Machine Learning</vt:lpstr>
      <vt:lpstr>Exam breakdown</vt:lpstr>
      <vt:lpstr>ML Cycle</vt:lpstr>
      <vt:lpstr>Good data traits</vt:lpstr>
      <vt:lpstr>Rule of thumb</vt:lpstr>
      <vt:lpstr>Data</vt:lpstr>
      <vt:lpstr>Types of Data</vt:lpstr>
      <vt:lpstr>Datawarehouse</vt:lpstr>
      <vt:lpstr>Data lake</vt:lpstr>
      <vt:lpstr>Data</vt:lpstr>
      <vt:lpstr>Categorical / Continuous features</vt:lpstr>
      <vt:lpstr>Features</vt:lpstr>
      <vt:lpstr>Text data (corpus data)</vt:lpstr>
      <vt:lpstr>More data types</vt:lpstr>
      <vt:lpstr>Image data</vt:lpstr>
      <vt:lpstr>Time series data  </vt:lpstr>
      <vt:lpstr>Data types</vt:lpstr>
      <vt:lpstr>Data types</vt:lpstr>
      <vt:lpstr>AWS Datastores</vt:lpstr>
      <vt:lpstr>AWS Datastores</vt:lpstr>
      <vt:lpstr>Data Migration tools</vt:lpstr>
      <vt:lpstr>PowerPoint Presentation</vt:lpstr>
      <vt:lpstr>DMS</vt:lpstr>
      <vt:lpstr>AWS Glue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Machine Learning</dc:title>
  <dc:creator>Sid Telang</dc:creator>
  <cp:lastModifiedBy>Sid Telang</cp:lastModifiedBy>
  <cp:revision>57</cp:revision>
  <dcterms:created xsi:type="dcterms:W3CDTF">2019-04-16T01:07:05Z</dcterms:created>
  <dcterms:modified xsi:type="dcterms:W3CDTF">2019-04-18T00:43:14Z</dcterms:modified>
</cp:coreProperties>
</file>